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7" r:id="rId5"/>
    <p:sldId id="269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Josipovic" initials="KJ" lastIdx="1" clrIdx="0">
    <p:extLst>
      <p:ext uri="{19B8F6BF-5375-455C-9EA6-DF929625EA0E}">
        <p15:presenceInfo xmlns:p15="http://schemas.microsoft.com/office/powerpoint/2012/main" userId="S::kjosipovic@wmo.int::3db77c78-b6f0-40c7-a5c2-2c2a2ad414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71927-BE4B-4159-98B3-8C0C970FF097}" v="53" dt="2024-04-19T06:35:53.633"/>
    <p1510:client id="{3208FC11-384E-4B9C-8398-3038B7C8EFAC}" v="20" dt="2024-04-19T08:38:47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8"/>
    <p:restoredTop sz="97625"/>
  </p:normalViewPr>
  <p:slideViewPr>
    <p:cSldViewPr snapToGrid="0" snapToObjects="1">
      <p:cViewPr varScale="1">
        <p:scale>
          <a:sx n="75" d="100"/>
          <a:sy n="75" d="100"/>
        </p:scale>
        <p:origin x="77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 Zhang" userId="S::rzhang@wmo.int::5db6996c-7f4f-48d0-9d22-b57886f5d1a0" providerId="AD" clId="Web-{88D16870-107F-5C20-647B-5F12E60F62EE}"/>
    <pc:docChg chg="addSld delSld">
      <pc:chgData name="Ran Zhang" userId="S::rzhang@wmo.int::5db6996c-7f4f-48d0-9d22-b57886f5d1a0" providerId="AD" clId="Web-{88D16870-107F-5C20-647B-5F12E60F62EE}" dt="2024-02-29T17:42:29.360" v="8"/>
      <pc:docMkLst>
        <pc:docMk/>
      </pc:docMkLst>
      <pc:sldChg chg="add">
        <pc:chgData name="Ran Zhang" userId="S::rzhang@wmo.int::5db6996c-7f4f-48d0-9d22-b57886f5d1a0" providerId="AD" clId="Web-{88D16870-107F-5C20-647B-5F12E60F62EE}" dt="2024-02-29T17:42:24.031" v="6"/>
        <pc:sldMkLst>
          <pc:docMk/>
          <pc:sldMk cId="3984033265" sldId="265"/>
        </pc:sldMkLst>
      </pc:sldChg>
      <pc:sldChg chg="del">
        <pc:chgData name="Ran Zhang" userId="S::rzhang@wmo.int::5db6996c-7f4f-48d0-9d22-b57886f5d1a0" providerId="AD" clId="Web-{88D16870-107F-5C20-647B-5F12E60F62EE}" dt="2024-02-29T17:42:29.360" v="8"/>
        <pc:sldMkLst>
          <pc:docMk/>
          <pc:sldMk cId="133913700" sldId="266"/>
        </pc:sldMkLst>
      </pc:sldChg>
      <pc:sldChg chg="del">
        <pc:chgData name="Ran Zhang" userId="S::rzhang@wmo.int::5db6996c-7f4f-48d0-9d22-b57886f5d1a0" providerId="AD" clId="Web-{88D16870-107F-5C20-647B-5F12E60F62EE}" dt="2024-02-29T17:42:14.859" v="5"/>
        <pc:sldMkLst>
          <pc:docMk/>
          <pc:sldMk cId="1605359038" sldId="267"/>
        </pc:sldMkLst>
      </pc:sldChg>
      <pc:sldChg chg="add">
        <pc:chgData name="Ran Zhang" userId="S::rzhang@wmo.int::5db6996c-7f4f-48d0-9d22-b57886f5d1a0" providerId="AD" clId="Web-{88D16870-107F-5C20-647B-5F12E60F62EE}" dt="2024-02-29T17:41:57.249" v="2"/>
        <pc:sldMkLst>
          <pc:docMk/>
          <pc:sldMk cId="1782598935" sldId="268"/>
        </pc:sldMkLst>
      </pc:sldChg>
      <pc:sldChg chg="add">
        <pc:chgData name="Ran Zhang" userId="S::rzhang@wmo.int::5db6996c-7f4f-48d0-9d22-b57886f5d1a0" providerId="AD" clId="Web-{88D16870-107F-5C20-647B-5F12E60F62EE}" dt="2024-02-29T17:41:44.718" v="0"/>
        <pc:sldMkLst>
          <pc:docMk/>
          <pc:sldMk cId="3534502772" sldId="269"/>
        </pc:sldMkLst>
      </pc:sldChg>
      <pc:sldChg chg="del">
        <pc:chgData name="Ran Zhang" userId="S::rzhang@wmo.int::5db6996c-7f4f-48d0-9d22-b57886f5d1a0" providerId="AD" clId="Web-{88D16870-107F-5C20-647B-5F12E60F62EE}" dt="2024-02-29T17:41:47.452" v="1"/>
        <pc:sldMkLst>
          <pc:docMk/>
          <pc:sldMk cId="1366503452" sldId="270"/>
        </pc:sldMkLst>
      </pc:sldChg>
      <pc:sldChg chg="del">
        <pc:chgData name="Ran Zhang" userId="S::rzhang@wmo.int::5db6996c-7f4f-48d0-9d22-b57886f5d1a0" providerId="AD" clId="Web-{88D16870-107F-5C20-647B-5F12E60F62EE}" dt="2024-02-29T17:41:59.859" v="3"/>
        <pc:sldMkLst>
          <pc:docMk/>
          <pc:sldMk cId="1457567236" sldId="282"/>
        </pc:sldMkLst>
      </pc:sldChg>
      <pc:sldChg chg="add del">
        <pc:chgData name="Ran Zhang" userId="S::rzhang@wmo.int::5db6996c-7f4f-48d0-9d22-b57886f5d1a0" providerId="AD" clId="Web-{88D16870-107F-5C20-647B-5F12E60F62EE}" dt="2024-02-29T17:42:26.469" v="7"/>
        <pc:sldMkLst>
          <pc:docMk/>
          <pc:sldMk cId="4106795463" sldId="284"/>
        </pc:sldMkLst>
      </pc:sldChg>
    </pc:docChg>
  </pc:docChgLst>
  <pc:docChgLst>
    <pc:chgData name="Isabelle Ruedi" userId="f8c90a3b-9cb0-4b94-bd53-16ace685af13" providerId="ADAL" clId="{3208FC11-384E-4B9C-8398-3038B7C8EFAC}"/>
    <pc:docChg chg="custSel modSld">
      <pc:chgData name="Isabelle Ruedi" userId="f8c90a3b-9cb0-4b94-bd53-16ace685af13" providerId="ADAL" clId="{3208FC11-384E-4B9C-8398-3038B7C8EFAC}" dt="2024-04-19T08:38:47.520" v="35" actId="14100"/>
      <pc:docMkLst>
        <pc:docMk/>
      </pc:docMkLst>
      <pc:sldChg chg="addSp delSp modSp mod">
        <pc:chgData name="Isabelle Ruedi" userId="f8c90a3b-9cb0-4b94-bd53-16ace685af13" providerId="ADAL" clId="{3208FC11-384E-4B9C-8398-3038B7C8EFAC}" dt="2024-04-19T08:38:47.520" v="35" actId="14100"/>
        <pc:sldMkLst>
          <pc:docMk/>
          <pc:sldMk cId="3534502772" sldId="269"/>
        </pc:sldMkLst>
        <pc:spChg chg="mod">
          <ac:chgData name="Isabelle Ruedi" userId="f8c90a3b-9cb0-4b94-bd53-16ace685af13" providerId="ADAL" clId="{3208FC11-384E-4B9C-8398-3038B7C8EFAC}" dt="2024-04-19T08:37:40.389" v="30" actId="20577"/>
          <ac:spMkLst>
            <pc:docMk/>
            <pc:sldMk cId="3534502772" sldId="269"/>
            <ac:spMk id="2" creationId="{A5C1E12B-A08D-2317-629C-6BFBC3F2A2DC}"/>
          </ac:spMkLst>
        </pc:spChg>
        <pc:spChg chg="add del mod">
          <ac:chgData name="Isabelle Ruedi" userId="f8c90a3b-9cb0-4b94-bd53-16ace685af13" providerId="ADAL" clId="{3208FC11-384E-4B9C-8398-3038B7C8EFAC}" dt="2024-04-19T08:37:27.323" v="18"/>
          <ac:spMkLst>
            <pc:docMk/>
            <pc:sldMk cId="3534502772" sldId="269"/>
            <ac:spMk id="5" creationId="{5BBDE625-C787-8F39-AC75-2FBE4AC6CAC6}"/>
          </ac:spMkLst>
        </pc:spChg>
        <pc:graphicFrameChg chg="add del mod">
          <ac:chgData name="Isabelle Ruedi" userId="f8c90a3b-9cb0-4b94-bd53-16ace685af13" providerId="ADAL" clId="{3208FC11-384E-4B9C-8398-3038B7C8EFAC}" dt="2024-04-19T08:35:39.022" v="12" actId="478"/>
          <ac:graphicFrameMkLst>
            <pc:docMk/>
            <pc:sldMk cId="3534502772" sldId="269"/>
            <ac:graphicFrameMk id="3" creationId="{44CF9C8E-350E-72BE-0AFA-2B01D3A7DD43}"/>
          </ac:graphicFrameMkLst>
        </pc:graphicFrameChg>
        <pc:graphicFrameChg chg="del mod">
          <ac:chgData name="Isabelle Ruedi" userId="f8c90a3b-9cb0-4b94-bd53-16ace685af13" providerId="ADAL" clId="{3208FC11-384E-4B9C-8398-3038B7C8EFAC}" dt="2024-04-19T08:35:18.710" v="10" actId="21"/>
          <ac:graphicFrameMkLst>
            <pc:docMk/>
            <pc:sldMk cId="3534502772" sldId="269"/>
            <ac:graphicFrameMk id="4" creationId="{BFC712C5-E7CB-5606-53FD-C335D730CBC1}"/>
          </ac:graphicFrameMkLst>
        </pc:graphicFrameChg>
        <pc:graphicFrameChg chg="del">
          <ac:chgData name="Isabelle Ruedi" userId="f8c90a3b-9cb0-4b94-bd53-16ace685af13" providerId="ADAL" clId="{3208FC11-384E-4B9C-8398-3038B7C8EFAC}" dt="2024-04-19T08:38:30.775" v="32" actId="478"/>
          <ac:graphicFrameMkLst>
            <pc:docMk/>
            <pc:sldMk cId="3534502772" sldId="269"/>
            <ac:graphicFrameMk id="6" creationId="{F90779B3-B86D-72D5-D843-63F591CF00A8}"/>
          </ac:graphicFrameMkLst>
        </pc:graphicFrameChg>
        <pc:picChg chg="add del mod">
          <ac:chgData name="Isabelle Ruedi" userId="f8c90a3b-9cb0-4b94-bd53-16ace685af13" providerId="ADAL" clId="{3208FC11-384E-4B9C-8398-3038B7C8EFAC}" dt="2024-04-19T08:32:16.576" v="3"/>
          <ac:picMkLst>
            <pc:docMk/>
            <pc:sldMk cId="3534502772" sldId="269"/>
            <ac:picMk id="1025" creationId="{DA8C82E2-A64C-2386-F51D-7C6F0A1DA553}"/>
          </ac:picMkLst>
        </pc:picChg>
        <pc:picChg chg="add del mod">
          <ac:chgData name="Isabelle Ruedi" userId="f8c90a3b-9cb0-4b94-bd53-16ace685af13" providerId="ADAL" clId="{3208FC11-384E-4B9C-8398-3038B7C8EFAC}" dt="2024-04-19T08:34:36.520" v="7" actId="478"/>
          <ac:picMkLst>
            <pc:docMk/>
            <pc:sldMk cId="3534502772" sldId="269"/>
            <ac:picMk id="1026" creationId="{8824E6D2-EADE-7241-2653-F4FDC66DCBD6}"/>
          </ac:picMkLst>
        </pc:picChg>
        <pc:picChg chg="add mod">
          <ac:chgData name="Isabelle Ruedi" userId="f8c90a3b-9cb0-4b94-bd53-16ace685af13" providerId="ADAL" clId="{3208FC11-384E-4B9C-8398-3038B7C8EFAC}" dt="2024-04-19T08:38:47.520" v="35" actId="14100"/>
          <ac:picMkLst>
            <pc:docMk/>
            <pc:sldMk cId="3534502772" sldId="269"/>
            <ac:picMk id="1027" creationId="{C8074F68-599F-FBAA-4B35-D81250C73050}"/>
          </ac:picMkLst>
        </pc:picChg>
        <pc:picChg chg="add mod">
          <ac:chgData name="Isabelle Ruedi" userId="f8c90a3b-9cb0-4b94-bd53-16ace685af13" providerId="ADAL" clId="{3208FC11-384E-4B9C-8398-3038B7C8EFAC}" dt="2024-04-19T08:38:41.016" v="34" actId="14100"/>
          <ac:picMkLst>
            <pc:docMk/>
            <pc:sldMk cId="3534502772" sldId="269"/>
            <ac:picMk id="1028" creationId="{68E3BB61-1D73-BE70-3FDC-7444D2499EF0}"/>
          </ac:picMkLst>
        </pc:picChg>
      </pc:sldChg>
    </pc:docChg>
  </pc:docChgLst>
  <pc:docChgLst>
    <pc:chgData name="Jitsuko Hasegawa" userId="fb5eb5eb-0f40-42e5-bda0-480cc2098078" providerId="ADAL" clId="{01B71927-BE4B-4159-98B3-8C0C970FF097}"/>
    <pc:docChg chg="custSel delSld modSld">
      <pc:chgData name="Jitsuko Hasegawa" userId="fb5eb5eb-0f40-42e5-bda0-480cc2098078" providerId="ADAL" clId="{01B71927-BE4B-4159-98B3-8C0C970FF097}" dt="2024-04-19T06:40:12.578" v="266" actId="20577"/>
      <pc:docMkLst>
        <pc:docMk/>
      </pc:docMkLst>
      <pc:sldChg chg="del">
        <pc:chgData name="Jitsuko Hasegawa" userId="fb5eb5eb-0f40-42e5-bda0-480cc2098078" providerId="ADAL" clId="{01B71927-BE4B-4159-98B3-8C0C970FF097}" dt="2024-04-19T06:13:59.675" v="126" actId="47"/>
        <pc:sldMkLst>
          <pc:docMk/>
          <pc:sldMk cId="3984033265" sldId="265"/>
        </pc:sldMkLst>
      </pc:sldChg>
      <pc:sldChg chg="del">
        <pc:chgData name="Jitsuko Hasegawa" userId="fb5eb5eb-0f40-42e5-bda0-480cc2098078" providerId="ADAL" clId="{01B71927-BE4B-4159-98B3-8C0C970FF097}" dt="2024-04-19T06:13:59.675" v="126" actId="47"/>
        <pc:sldMkLst>
          <pc:docMk/>
          <pc:sldMk cId="1782598935" sldId="268"/>
        </pc:sldMkLst>
      </pc:sldChg>
      <pc:sldChg chg="addSp delSp modSp mod">
        <pc:chgData name="Jitsuko Hasegawa" userId="fb5eb5eb-0f40-42e5-bda0-480cc2098078" providerId="ADAL" clId="{01B71927-BE4B-4159-98B3-8C0C970FF097}" dt="2024-04-19T06:40:12.578" v="266" actId="20577"/>
        <pc:sldMkLst>
          <pc:docMk/>
          <pc:sldMk cId="3534502772" sldId="269"/>
        </pc:sldMkLst>
        <pc:spChg chg="mod">
          <ac:chgData name="Jitsuko Hasegawa" userId="fb5eb5eb-0f40-42e5-bda0-480cc2098078" providerId="ADAL" clId="{01B71927-BE4B-4159-98B3-8C0C970FF097}" dt="2024-04-19T06:40:12.578" v="266" actId="20577"/>
          <ac:spMkLst>
            <pc:docMk/>
            <pc:sldMk cId="3534502772" sldId="269"/>
            <ac:spMk id="2" creationId="{A5C1E12B-A08D-2317-629C-6BFBC3F2A2DC}"/>
          </ac:spMkLst>
        </pc:spChg>
        <pc:spChg chg="del">
          <ac:chgData name="Jitsuko Hasegawa" userId="fb5eb5eb-0f40-42e5-bda0-480cc2098078" providerId="ADAL" clId="{01B71927-BE4B-4159-98B3-8C0C970FF097}" dt="2024-04-19T06:14:08.187" v="127" actId="478"/>
          <ac:spMkLst>
            <pc:docMk/>
            <pc:sldMk cId="3534502772" sldId="269"/>
            <ac:spMk id="3" creationId="{BAD84F13-C100-1B34-217A-704EB82E3E7C}"/>
          </ac:spMkLst>
        </pc:spChg>
        <pc:spChg chg="del">
          <ac:chgData name="Jitsuko Hasegawa" userId="fb5eb5eb-0f40-42e5-bda0-480cc2098078" providerId="ADAL" clId="{01B71927-BE4B-4159-98B3-8C0C970FF097}" dt="2024-04-19T06:14:09.452" v="128" actId="478"/>
          <ac:spMkLst>
            <pc:docMk/>
            <pc:sldMk cId="3534502772" sldId="269"/>
            <ac:spMk id="5" creationId="{3124F6EF-FB18-CDF2-3BC1-04834AC29EB9}"/>
          </ac:spMkLst>
        </pc:spChg>
        <pc:graphicFrameChg chg="add mod">
          <ac:chgData name="Jitsuko Hasegawa" userId="fb5eb5eb-0f40-42e5-bda0-480cc2098078" providerId="ADAL" clId="{01B71927-BE4B-4159-98B3-8C0C970FF097}" dt="2024-04-19T06:35:53.631" v="229" actId="20577"/>
          <ac:graphicFrameMkLst>
            <pc:docMk/>
            <pc:sldMk cId="3534502772" sldId="269"/>
            <ac:graphicFrameMk id="4" creationId="{BFC712C5-E7CB-5606-53FD-C335D730CBC1}"/>
          </ac:graphicFrameMkLst>
        </pc:graphicFrameChg>
        <pc:graphicFrameChg chg="add mod">
          <ac:chgData name="Jitsuko Hasegawa" userId="fb5eb5eb-0f40-42e5-bda0-480cc2098078" providerId="ADAL" clId="{01B71927-BE4B-4159-98B3-8C0C970FF097}" dt="2024-04-19T06:17:36.883" v="173" actId="403"/>
          <ac:graphicFrameMkLst>
            <pc:docMk/>
            <pc:sldMk cId="3534502772" sldId="269"/>
            <ac:graphicFrameMk id="6" creationId="{F90779B3-B86D-72D5-D843-63F591CF00A8}"/>
          </ac:graphicFrameMkLst>
        </pc:graphicFrameChg>
      </pc:sldChg>
      <pc:sldChg chg="modSp mod">
        <pc:chgData name="Jitsuko Hasegawa" userId="fb5eb5eb-0f40-42e5-bda0-480cc2098078" providerId="ADAL" clId="{01B71927-BE4B-4159-98B3-8C0C970FF097}" dt="2024-04-19T06:13:50.627" v="125" actId="6549"/>
        <pc:sldMkLst>
          <pc:docMk/>
          <pc:sldMk cId="1088218460" sldId="277"/>
        </pc:sldMkLst>
        <pc:spChg chg="mod">
          <ac:chgData name="Jitsuko Hasegawa" userId="fb5eb5eb-0f40-42e5-bda0-480cc2098078" providerId="ADAL" clId="{01B71927-BE4B-4159-98B3-8C0C970FF097}" dt="2024-04-19T06:13:50.627" v="125" actId="6549"/>
          <ac:spMkLst>
            <pc:docMk/>
            <pc:sldMk cId="1088218460" sldId="277"/>
            <ac:spMk id="2" creationId="{9500F7D2-A954-8761-3527-C158DDFB1106}"/>
          </ac:spMkLst>
        </pc:spChg>
        <pc:spChg chg="mod">
          <ac:chgData name="Jitsuko Hasegawa" userId="fb5eb5eb-0f40-42e5-bda0-480cc2098078" providerId="ADAL" clId="{01B71927-BE4B-4159-98B3-8C0C970FF097}" dt="2024-04-19T06:13:27.515" v="62" actId="20577"/>
          <ac:spMkLst>
            <pc:docMk/>
            <pc:sldMk cId="1088218460" sldId="277"/>
            <ac:spMk id="6" creationId="{C8461C19-E495-4638-9078-AC28B05A0BE5}"/>
          </ac:spMkLst>
        </pc:spChg>
      </pc:sldChg>
      <pc:sldChg chg="del">
        <pc:chgData name="Jitsuko Hasegawa" userId="fb5eb5eb-0f40-42e5-bda0-480cc2098078" providerId="ADAL" clId="{01B71927-BE4B-4159-98B3-8C0C970FF097}" dt="2024-04-19T06:13:59.675" v="126" actId="47"/>
        <pc:sldMkLst>
          <pc:docMk/>
          <pc:sldMk cId="2572695181" sldId="283"/>
        </pc:sldMkLst>
      </pc:sldChg>
    </pc:docChg>
  </pc:docChgLst>
  <pc:docChgLst>
    <pc:chgData name="Sergio Moreno Valero" userId="S::smoreno@wmo.int::fe909e20-0383-4074-97b6-0b6b801d219b" providerId="AD" clId="Web-{20A6290F-D6CD-CEDF-C35D-E4659ECEF175}"/>
    <pc:docChg chg="modSld">
      <pc:chgData name="Sergio Moreno Valero" userId="S::smoreno@wmo.int::fe909e20-0383-4074-97b6-0b6b801d219b" providerId="AD" clId="Web-{20A6290F-D6CD-CEDF-C35D-E4659ECEF175}" dt="2024-03-13T15:53:55.502" v="3"/>
      <pc:docMkLst>
        <pc:docMk/>
      </pc:docMkLst>
      <pc:sldChg chg="addSp delSp modSp">
        <pc:chgData name="Sergio Moreno Valero" userId="S::smoreno@wmo.int::fe909e20-0383-4074-97b6-0b6b801d219b" providerId="AD" clId="Web-{20A6290F-D6CD-CEDF-C35D-E4659ECEF175}" dt="2024-03-13T15:53:55.502" v="3"/>
        <pc:sldMkLst>
          <pc:docMk/>
          <pc:sldMk cId="2600864132" sldId="263"/>
        </pc:sldMkLst>
        <pc:spChg chg="add del mod">
          <ac:chgData name="Sergio Moreno Valero" userId="S::smoreno@wmo.int::fe909e20-0383-4074-97b6-0b6b801d219b" providerId="AD" clId="Web-{20A6290F-D6CD-CEDF-C35D-E4659ECEF175}" dt="2024-03-13T15:53:55.502" v="3"/>
          <ac:spMkLst>
            <pc:docMk/>
            <pc:sldMk cId="2600864132" sldId="263"/>
            <ac:spMk id="3" creationId="{08BA1BDB-551B-88F9-A984-2959C6816C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C8461C19-E495-4638-9078-AC28B05A0BE5}"/>
              </a:ext>
            </a:extLst>
          </p:cNvPr>
          <p:cNvSpPr/>
          <p:nvPr/>
        </p:nvSpPr>
        <p:spPr>
          <a:xfrm>
            <a:off x="1071904" y="1537659"/>
            <a:ext cx="10048183" cy="47160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CH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Item/doc </a:t>
            </a: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6.2</a:t>
            </a:r>
            <a:r>
              <a:rPr lang="hr-HR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 – </a:t>
            </a: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Subsidiary bodies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hape 79">
            <a:extLst>
              <a:ext uri="{FF2B5EF4-FFF2-40B4-BE49-F238E27FC236}">
                <a16:creationId xmlns:a16="http://schemas.microsoft.com/office/drawing/2014/main" id="{9500F7D2-A954-8761-3527-C158DDFB1106}"/>
              </a:ext>
            </a:extLst>
          </p:cNvPr>
          <p:cNvSpPr/>
          <p:nvPr/>
        </p:nvSpPr>
        <p:spPr>
          <a:xfrm>
            <a:off x="1071905" y="2598003"/>
            <a:ext cx="10048183" cy="215443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Third Session of the Infrastructure Commission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(INFCOM-3, 15-19 April 2024)</a:t>
            </a:r>
          </a:p>
          <a:p>
            <a:pPr algn="ctr"/>
            <a:endParaRPr lang="hr-HR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sz="2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Elected officers</a:t>
            </a:r>
            <a:endParaRPr lang="hr-HR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19 April</a:t>
            </a:r>
            <a:r>
              <a:rPr lang="hr-HR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2024</a:t>
            </a:r>
            <a:endParaRPr lang="en-US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1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9">
            <a:extLst>
              <a:ext uri="{FF2B5EF4-FFF2-40B4-BE49-F238E27FC236}">
                <a16:creationId xmlns:a16="http://schemas.microsoft.com/office/drawing/2014/main" id="{A5C1E12B-A08D-2317-629C-6BFBC3F2A2DC}"/>
              </a:ext>
            </a:extLst>
          </p:cNvPr>
          <p:cNvSpPr/>
          <p:nvPr/>
        </p:nvSpPr>
        <p:spPr>
          <a:xfrm>
            <a:off x="1279414" y="644703"/>
            <a:ext cx="9579086" cy="89146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US" sz="44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Provisional slate – regional association and gender balance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C8074F68-599F-FBAA-4B35-D81250C73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868" y="2075357"/>
            <a:ext cx="5683481" cy="376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8E3BB61-1D73-BE70-3FDC-7444D2499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60" y="2090737"/>
            <a:ext cx="4145280" cy="376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50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A28B-339C-72E2-024A-193EBA3D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72FBD4-668B-EB1A-B593-B2BE34336172}"/>
              </a:ext>
            </a:extLst>
          </p:cNvPr>
          <p:cNvSpPr txBox="1"/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60086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14d876b-62cc-43bb-abc1-9d013efad75e">
      <UserInfo>
        <DisplayName>Albert Fischer</DisplayName>
        <AccountId>241945</AccountId>
        <AccountType/>
      </UserInfo>
      <UserInfo>
        <DisplayName>Krunoslav PREMEC</DisplayName>
        <AccountId>55652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D96979E1E4B409960509F1B29C56C" ma:contentTypeVersion="" ma:contentTypeDescription="Create a new document." ma:contentTypeScope="" ma:versionID="9fa763f22644f3852908b11bd41faa78">
  <xsd:schema xmlns:xsd="http://www.w3.org/2001/XMLSchema" xmlns:xs="http://www.w3.org/2001/XMLSchema" xmlns:p="http://schemas.microsoft.com/office/2006/metadata/properties" xmlns:ns2="f14d876b-62cc-43bb-abc1-9d013efad75e" targetNamespace="http://schemas.microsoft.com/office/2006/metadata/properties" ma:root="true" ma:fieldsID="38de8a32582e476379615190af83d8c3" ns2:_="">
    <xsd:import namespace="f14d876b-62cc-43bb-abc1-9d013efad75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d876b-62cc-43bb-abc1-9d013efad7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A3B44-D623-4C2A-AA23-C7D80C044A73}">
  <ds:schemaRefs>
    <ds:schemaRef ds:uri="http://schemas.microsoft.com/office/2006/metadata/properties"/>
    <ds:schemaRef ds:uri="http://schemas.microsoft.com/office/infopath/2007/PartnerControls"/>
    <ds:schemaRef ds:uri="0238f0ac-9b23-40a1-9bea-3608b3f97744"/>
    <ds:schemaRef ds:uri="9dd362d0-63f2-4e3c-ac06-664d054c738d"/>
    <ds:schemaRef ds:uri="96d886eb-95f6-47f3-bdfb-70dab5061c60"/>
    <ds:schemaRef ds:uri="3c76eea2-c21a-46e1-8f98-cfc2ba460d51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565FD8-2DDA-4874-A528-7291DA8AE3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CCCD93-8565-4ED8-A77F-C0D60BE6FBAD}"/>
</file>

<file path=docProps/app.xml><?xml version="1.0" encoding="utf-8"?>
<Properties xmlns="http://schemas.openxmlformats.org/officeDocument/2006/extended-properties" xmlns:vt="http://schemas.openxmlformats.org/officeDocument/2006/docPropsVTypes">
  <TotalTime>4978</TotalTime>
  <Words>39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Isabelle Ruedi</cp:lastModifiedBy>
  <cp:revision>26</cp:revision>
  <dcterms:created xsi:type="dcterms:W3CDTF">2024-01-11T14:19:20Z</dcterms:created>
  <dcterms:modified xsi:type="dcterms:W3CDTF">2024-04-19T08:38:50Z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0x0101002BFD96979E1E4B409960509F1B29C56C</vt:lpwstr>
  </property>
  <property fmtid="{D5CDD505-2E9C-101B-9397-08002B2CF9AE}" pid="3" name="_dlc_DocIdItemGuid">
    <vt:lpwstr>d9410c5b-4b37-4c8f-8899-06403149ffc9</vt:lpwstr>
  </property>
  <property fmtid="{D5CDD505-2E9C-101B-9397-08002B2CF9AE}" pid="4" name="MediaServiceImageTags">
    <vt:lpwstr/>
  </property>
</Properties>
</file>