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77" r:id="rId5"/>
    <p:sldId id="269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ara Josipovic" initials="KJ" lastIdx="1" clrIdx="0">
    <p:extLst>
      <p:ext uri="{19B8F6BF-5375-455C-9EA6-DF929625EA0E}">
        <p15:presenceInfo xmlns:p15="http://schemas.microsoft.com/office/powerpoint/2012/main" userId="S::kjosipovic@wmo.int::3db77c78-b6f0-40c7-a5c2-2c2a2ad414e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B71927-BE4B-4159-98B3-8C0C970FF097}" v="53" dt="2024-04-19T06:35:53.633"/>
    <p1510:client id="{3208FC11-384E-4B9C-8398-3038B7C8EFAC}" v="20" dt="2024-04-19T08:38:47.5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68"/>
    <p:restoredTop sz="97625"/>
  </p:normalViewPr>
  <p:slideViewPr>
    <p:cSldViewPr snapToGrid="0" snapToObjects="1">
      <p:cViewPr varScale="1">
        <p:scale>
          <a:sx n="75" d="100"/>
          <a:sy n="75" d="100"/>
        </p:scale>
        <p:origin x="77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n Zhang" userId="S::rzhang@wmo.int::5db6996c-7f4f-48d0-9d22-b57886f5d1a0" providerId="AD" clId="Web-{88D16870-107F-5C20-647B-5F12E60F62EE}"/>
    <pc:docChg chg="addSld delSld">
      <pc:chgData name="Ran Zhang" userId="S::rzhang@wmo.int::5db6996c-7f4f-48d0-9d22-b57886f5d1a0" providerId="AD" clId="Web-{88D16870-107F-5C20-647B-5F12E60F62EE}" dt="2024-02-29T17:42:29.360" v="8"/>
      <pc:docMkLst>
        <pc:docMk/>
      </pc:docMkLst>
      <pc:sldChg chg="add">
        <pc:chgData name="Ran Zhang" userId="S::rzhang@wmo.int::5db6996c-7f4f-48d0-9d22-b57886f5d1a0" providerId="AD" clId="Web-{88D16870-107F-5C20-647B-5F12E60F62EE}" dt="2024-02-29T17:42:24.031" v="6"/>
        <pc:sldMkLst>
          <pc:docMk/>
          <pc:sldMk cId="3984033265" sldId="265"/>
        </pc:sldMkLst>
      </pc:sldChg>
      <pc:sldChg chg="del">
        <pc:chgData name="Ran Zhang" userId="S::rzhang@wmo.int::5db6996c-7f4f-48d0-9d22-b57886f5d1a0" providerId="AD" clId="Web-{88D16870-107F-5C20-647B-5F12E60F62EE}" dt="2024-02-29T17:42:29.360" v="8"/>
        <pc:sldMkLst>
          <pc:docMk/>
          <pc:sldMk cId="133913700" sldId="266"/>
        </pc:sldMkLst>
      </pc:sldChg>
      <pc:sldChg chg="del">
        <pc:chgData name="Ran Zhang" userId="S::rzhang@wmo.int::5db6996c-7f4f-48d0-9d22-b57886f5d1a0" providerId="AD" clId="Web-{88D16870-107F-5C20-647B-5F12E60F62EE}" dt="2024-02-29T17:42:14.859" v="5"/>
        <pc:sldMkLst>
          <pc:docMk/>
          <pc:sldMk cId="1605359038" sldId="267"/>
        </pc:sldMkLst>
      </pc:sldChg>
      <pc:sldChg chg="add">
        <pc:chgData name="Ran Zhang" userId="S::rzhang@wmo.int::5db6996c-7f4f-48d0-9d22-b57886f5d1a0" providerId="AD" clId="Web-{88D16870-107F-5C20-647B-5F12E60F62EE}" dt="2024-02-29T17:41:57.249" v="2"/>
        <pc:sldMkLst>
          <pc:docMk/>
          <pc:sldMk cId="1782598935" sldId="268"/>
        </pc:sldMkLst>
      </pc:sldChg>
      <pc:sldChg chg="add">
        <pc:chgData name="Ran Zhang" userId="S::rzhang@wmo.int::5db6996c-7f4f-48d0-9d22-b57886f5d1a0" providerId="AD" clId="Web-{88D16870-107F-5C20-647B-5F12E60F62EE}" dt="2024-02-29T17:41:44.718" v="0"/>
        <pc:sldMkLst>
          <pc:docMk/>
          <pc:sldMk cId="3534502772" sldId="269"/>
        </pc:sldMkLst>
      </pc:sldChg>
      <pc:sldChg chg="del">
        <pc:chgData name="Ran Zhang" userId="S::rzhang@wmo.int::5db6996c-7f4f-48d0-9d22-b57886f5d1a0" providerId="AD" clId="Web-{88D16870-107F-5C20-647B-5F12E60F62EE}" dt="2024-02-29T17:41:47.452" v="1"/>
        <pc:sldMkLst>
          <pc:docMk/>
          <pc:sldMk cId="1366503452" sldId="270"/>
        </pc:sldMkLst>
      </pc:sldChg>
      <pc:sldChg chg="del">
        <pc:chgData name="Ran Zhang" userId="S::rzhang@wmo.int::5db6996c-7f4f-48d0-9d22-b57886f5d1a0" providerId="AD" clId="Web-{88D16870-107F-5C20-647B-5F12E60F62EE}" dt="2024-02-29T17:41:59.859" v="3"/>
        <pc:sldMkLst>
          <pc:docMk/>
          <pc:sldMk cId="1457567236" sldId="282"/>
        </pc:sldMkLst>
      </pc:sldChg>
      <pc:sldChg chg="add del">
        <pc:chgData name="Ran Zhang" userId="S::rzhang@wmo.int::5db6996c-7f4f-48d0-9d22-b57886f5d1a0" providerId="AD" clId="Web-{88D16870-107F-5C20-647B-5F12E60F62EE}" dt="2024-02-29T17:42:26.469" v="7"/>
        <pc:sldMkLst>
          <pc:docMk/>
          <pc:sldMk cId="4106795463" sldId="284"/>
        </pc:sldMkLst>
      </pc:sldChg>
    </pc:docChg>
  </pc:docChgLst>
  <pc:docChgLst>
    <pc:chgData name="Isabelle Ruedi" userId="f8c90a3b-9cb0-4b94-bd53-16ace685af13" providerId="ADAL" clId="{3208FC11-384E-4B9C-8398-3038B7C8EFAC}"/>
    <pc:docChg chg="custSel modSld">
      <pc:chgData name="Isabelle Ruedi" userId="f8c90a3b-9cb0-4b94-bd53-16ace685af13" providerId="ADAL" clId="{3208FC11-384E-4B9C-8398-3038B7C8EFAC}" dt="2024-04-19T08:38:47.520" v="35" actId="14100"/>
      <pc:docMkLst>
        <pc:docMk/>
      </pc:docMkLst>
      <pc:sldChg chg="addSp delSp modSp mod">
        <pc:chgData name="Isabelle Ruedi" userId="f8c90a3b-9cb0-4b94-bd53-16ace685af13" providerId="ADAL" clId="{3208FC11-384E-4B9C-8398-3038B7C8EFAC}" dt="2024-04-19T08:38:47.520" v="35" actId="14100"/>
        <pc:sldMkLst>
          <pc:docMk/>
          <pc:sldMk cId="3534502772" sldId="269"/>
        </pc:sldMkLst>
        <pc:spChg chg="mod">
          <ac:chgData name="Isabelle Ruedi" userId="f8c90a3b-9cb0-4b94-bd53-16ace685af13" providerId="ADAL" clId="{3208FC11-384E-4B9C-8398-3038B7C8EFAC}" dt="2024-04-19T08:37:40.389" v="30" actId="20577"/>
          <ac:spMkLst>
            <pc:docMk/>
            <pc:sldMk cId="3534502772" sldId="269"/>
            <ac:spMk id="2" creationId="{A5C1E12B-A08D-2317-629C-6BFBC3F2A2DC}"/>
          </ac:spMkLst>
        </pc:spChg>
        <pc:spChg chg="add del mod">
          <ac:chgData name="Isabelle Ruedi" userId="f8c90a3b-9cb0-4b94-bd53-16ace685af13" providerId="ADAL" clId="{3208FC11-384E-4B9C-8398-3038B7C8EFAC}" dt="2024-04-19T08:37:27.323" v="18"/>
          <ac:spMkLst>
            <pc:docMk/>
            <pc:sldMk cId="3534502772" sldId="269"/>
            <ac:spMk id="5" creationId="{5BBDE625-C787-8F39-AC75-2FBE4AC6CAC6}"/>
          </ac:spMkLst>
        </pc:spChg>
        <pc:graphicFrameChg chg="add del mod">
          <ac:chgData name="Isabelle Ruedi" userId="f8c90a3b-9cb0-4b94-bd53-16ace685af13" providerId="ADAL" clId="{3208FC11-384E-4B9C-8398-3038B7C8EFAC}" dt="2024-04-19T08:35:39.022" v="12" actId="478"/>
          <ac:graphicFrameMkLst>
            <pc:docMk/>
            <pc:sldMk cId="3534502772" sldId="269"/>
            <ac:graphicFrameMk id="3" creationId="{44CF9C8E-350E-72BE-0AFA-2B01D3A7DD43}"/>
          </ac:graphicFrameMkLst>
        </pc:graphicFrameChg>
        <pc:graphicFrameChg chg="del mod">
          <ac:chgData name="Isabelle Ruedi" userId="f8c90a3b-9cb0-4b94-bd53-16ace685af13" providerId="ADAL" clId="{3208FC11-384E-4B9C-8398-3038B7C8EFAC}" dt="2024-04-19T08:35:18.710" v="10" actId="21"/>
          <ac:graphicFrameMkLst>
            <pc:docMk/>
            <pc:sldMk cId="3534502772" sldId="269"/>
            <ac:graphicFrameMk id="4" creationId="{BFC712C5-E7CB-5606-53FD-C335D730CBC1}"/>
          </ac:graphicFrameMkLst>
        </pc:graphicFrameChg>
        <pc:graphicFrameChg chg="del">
          <ac:chgData name="Isabelle Ruedi" userId="f8c90a3b-9cb0-4b94-bd53-16ace685af13" providerId="ADAL" clId="{3208FC11-384E-4B9C-8398-3038B7C8EFAC}" dt="2024-04-19T08:38:30.775" v="32" actId="478"/>
          <ac:graphicFrameMkLst>
            <pc:docMk/>
            <pc:sldMk cId="3534502772" sldId="269"/>
            <ac:graphicFrameMk id="6" creationId="{F90779B3-B86D-72D5-D843-63F591CF00A8}"/>
          </ac:graphicFrameMkLst>
        </pc:graphicFrameChg>
        <pc:picChg chg="add del mod">
          <ac:chgData name="Isabelle Ruedi" userId="f8c90a3b-9cb0-4b94-bd53-16ace685af13" providerId="ADAL" clId="{3208FC11-384E-4B9C-8398-3038B7C8EFAC}" dt="2024-04-19T08:32:16.576" v="3"/>
          <ac:picMkLst>
            <pc:docMk/>
            <pc:sldMk cId="3534502772" sldId="269"/>
            <ac:picMk id="1025" creationId="{DA8C82E2-A64C-2386-F51D-7C6F0A1DA553}"/>
          </ac:picMkLst>
        </pc:picChg>
        <pc:picChg chg="add del mod">
          <ac:chgData name="Isabelle Ruedi" userId="f8c90a3b-9cb0-4b94-bd53-16ace685af13" providerId="ADAL" clId="{3208FC11-384E-4B9C-8398-3038B7C8EFAC}" dt="2024-04-19T08:34:36.520" v="7" actId="478"/>
          <ac:picMkLst>
            <pc:docMk/>
            <pc:sldMk cId="3534502772" sldId="269"/>
            <ac:picMk id="1026" creationId="{8824E6D2-EADE-7241-2653-F4FDC66DCBD6}"/>
          </ac:picMkLst>
        </pc:picChg>
        <pc:picChg chg="add mod">
          <ac:chgData name="Isabelle Ruedi" userId="f8c90a3b-9cb0-4b94-bd53-16ace685af13" providerId="ADAL" clId="{3208FC11-384E-4B9C-8398-3038B7C8EFAC}" dt="2024-04-19T08:38:47.520" v="35" actId="14100"/>
          <ac:picMkLst>
            <pc:docMk/>
            <pc:sldMk cId="3534502772" sldId="269"/>
            <ac:picMk id="1027" creationId="{C8074F68-599F-FBAA-4B35-D81250C73050}"/>
          </ac:picMkLst>
        </pc:picChg>
        <pc:picChg chg="add mod">
          <ac:chgData name="Isabelle Ruedi" userId="f8c90a3b-9cb0-4b94-bd53-16ace685af13" providerId="ADAL" clId="{3208FC11-384E-4B9C-8398-3038B7C8EFAC}" dt="2024-04-19T08:38:41.016" v="34" actId="14100"/>
          <ac:picMkLst>
            <pc:docMk/>
            <pc:sldMk cId="3534502772" sldId="269"/>
            <ac:picMk id="1028" creationId="{68E3BB61-1D73-BE70-3FDC-7444D2499EF0}"/>
          </ac:picMkLst>
        </pc:picChg>
      </pc:sldChg>
    </pc:docChg>
  </pc:docChgLst>
  <pc:docChgLst>
    <pc:chgData name="Jitsuko Hasegawa" userId="fb5eb5eb-0f40-42e5-bda0-480cc2098078" providerId="ADAL" clId="{01B71927-BE4B-4159-98B3-8C0C970FF097}"/>
    <pc:docChg chg="custSel delSld modSld">
      <pc:chgData name="Jitsuko Hasegawa" userId="fb5eb5eb-0f40-42e5-bda0-480cc2098078" providerId="ADAL" clId="{01B71927-BE4B-4159-98B3-8C0C970FF097}" dt="2024-04-19T06:40:12.578" v="266" actId="20577"/>
      <pc:docMkLst>
        <pc:docMk/>
      </pc:docMkLst>
      <pc:sldChg chg="del">
        <pc:chgData name="Jitsuko Hasegawa" userId="fb5eb5eb-0f40-42e5-bda0-480cc2098078" providerId="ADAL" clId="{01B71927-BE4B-4159-98B3-8C0C970FF097}" dt="2024-04-19T06:13:59.675" v="126" actId="47"/>
        <pc:sldMkLst>
          <pc:docMk/>
          <pc:sldMk cId="3984033265" sldId="265"/>
        </pc:sldMkLst>
      </pc:sldChg>
      <pc:sldChg chg="del">
        <pc:chgData name="Jitsuko Hasegawa" userId="fb5eb5eb-0f40-42e5-bda0-480cc2098078" providerId="ADAL" clId="{01B71927-BE4B-4159-98B3-8C0C970FF097}" dt="2024-04-19T06:13:59.675" v="126" actId="47"/>
        <pc:sldMkLst>
          <pc:docMk/>
          <pc:sldMk cId="1782598935" sldId="268"/>
        </pc:sldMkLst>
      </pc:sldChg>
      <pc:sldChg chg="addSp delSp modSp mod">
        <pc:chgData name="Jitsuko Hasegawa" userId="fb5eb5eb-0f40-42e5-bda0-480cc2098078" providerId="ADAL" clId="{01B71927-BE4B-4159-98B3-8C0C970FF097}" dt="2024-04-19T06:40:12.578" v="266" actId="20577"/>
        <pc:sldMkLst>
          <pc:docMk/>
          <pc:sldMk cId="3534502772" sldId="269"/>
        </pc:sldMkLst>
        <pc:spChg chg="mod">
          <ac:chgData name="Jitsuko Hasegawa" userId="fb5eb5eb-0f40-42e5-bda0-480cc2098078" providerId="ADAL" clId="{01B71927-BE4B-4159-98B3-8C0C970FF097}" dt="2024-04-19T06:40:12.578" v="266" actId="20577"/>
          <ac:spMkLst>
            <pc:docMk/>
            <pc:sldMk cId="3534502772" sldId="269"/>
            <ac:spMk id="2" creationId="{A5C1E12B-A08D-2317-629C-6BFBC3F2A2DC}"/>
          </ac:spMkLst>
        </pc:spChg>
        <pc:spChg chg="del">
          <ac:chgData name="Jitsuko Hasegawa" userId="fb5eb5eb-0f40-42e5-bda0-480cc2098078" providerId="ADAL" clId="{01B71927-BE4B-4159-98B3-8C0C970FF097}" dt="2024-04-19T06:14:08.187" v="127" actId="478"/>
          <ac:spMkLst>
            <pc:docMk/>
            <pc:sldMk cId="3534502772" sldId="269"/>
            <ac:spMk id="3" creationId="{BAD84F13-C100-1B34-217A-704EB82E3E7C}"/>
          </ac:spMkLst>
        </pc:spChg>
        <pc:spChg chg="del">
          <ac:chgData name="Jitsuko Hasegawa" userId="fb5eb5eb-0f40-42e5-bda0-480cc2098078" providerId="ADAL" clId="{01B71927-BE4B-4159-98B3-8C0C970FF097}" dt="2024-04-19T06:14:09.452" v="128" actId="478"/>
          <ac:spMkLst>
            <pc:docMk/>
            <pc:sldMk cId="3534502772" sldId="269"/>
            <ac:spMk id="5" creationId="{3124F6EF-FB18-CDF2-3BC1-04834AC29EB9}"/>
          </ac:spMkLst>
        </pc:spChg>
        <pc:graphicFrameChg chg="add mod">
          <ac:chgData name="Jitsuko Hasegawa" userId="fb5eb5eb-0f40-42e5-bda0-480cc2098078" providerId="ADAL" clId="{01B71927-BE4B-4159-98B3-8C0C970FF097}" dt="2024-04-19T06:35:53.631" v="229" actId="20577"/>
          <ac:graphicFrameMkLst>
            <pc:docMk/>
            <pc:sldMk cId="3534502772" sldId="269"/>
            <ac:graphicFrameMk id="4" creationId="{BFC712C5-E7CB-5606-53FD-C335D730CBC1}"/>
          </ac:graphicFrameMkLst>
        </pc:graphicFrameChg>
        <pc:graphicFrameChg chg="add mod">
          <ac:chgData name="Jitsuko Hasegawa" userId="fb5eb5eb-0f40-42e5-bda0-480cc2098078" providerId="ADAL" clId="{01B71927-BE4B-4159-98B3-8C0C970FF097}" dt="2024-04-19T06:17:36.883" v="173" actId="403"/>
          <ac:graphicFrameMkLst>
            <pc:docMk/>
            <pc:sldMk cId="3534502772" sldId="269"/>
            <ac:graphicFrameMk id="6" creationId="{F90779B3-B86D-72D5-D843-63F591CF00A8}"/>
          </ac:graphicFrameMkLst>
        </pc:graphicFrameChg>
      </pc:sldChg>
      <pc:sldChg chg="modSp mod">
        <pc:chgData name="Jitsuko Hasegawa" userId="fb5eb5eb-0f40-42e5-bda0-480cc2098078" providerId="ADAL" clId="{01B71927-BE4B-4159-98B3-8C0C970FF097}" dt="2024-04-19T06:13:50.627" v="125" actId="6549"/>
        <pc:sldMkLst>
          <pc:docMk/>
          <pc:sldMk cId="1088218460" sldId="277"/>
        </pc:sldMkLst>
        <pc:spChg chg="mod">
          <ac:chgData name="Jitsuko Hasegawa" userId="fb5eb5eb-0f40-42e5-bda0-480cc2098078" providerId="ADAL" clId="{01B71927-BE4B-4159-98B3-8C0C970FF097}" dt="2024-04-19T06:13:50.627" v="125" actId="6549"/>
          <ac:spMkLst>
            <pc:docMk/>
            <pc:sldMk cId="1088218460" sldId="277"/>
            <ac:spMk id="2" creationId="{9500F7D2-A954-8761-3527-C158DDFB1106}"/>
          </ac:spMkLst>
        </pc:spChg>
        <pc:spChg chg="mod">
          <ac:chgData name="Jitsuko Hasegawa" userId="fb5eb5eb-0f40-42e5-bda0-480cc2098078" providerId="ADAL" clId="{01B71927-BE4B-4159-98B3-8C0C970FF097}" dt="2024-04-19T06:13:27.515" v="62" actId="20577"/>
          <ac:spMkLst>
            <pc:docMk/>
            <pc:sldMk cId="1088218460" sldId="277"/>
            <ac:spMk id="6" creationId="{C8461C19-E495-4638-9078-AC28B05A0BE5}"/>
          </ac:spMkLst>
        </pc:spChg>
      </pc:sldChg>
      <pc:sldChg chg="del">
        <pc:chgData name="Jitsuko Hasegawa" userId="fb5eb5eb-0f40-42e5-bda0-480cc2098078" providerId="ADAL" clId="{01B71927-BE4B-4159-98B3-8C0C970FF097}" dt="2024-04-19T06:13:59.675" v="126" actId="47"/>
        <pc:sldMkLst>
          <pc:docMk/>
          <pc:sldMk cId="2572695181" sldId="283"/>
        </pc:sldMkLst>
      </pc:sldChg>
    </pc:docChg>
  </pc:docChgLst>
  <pc:docChgLst>
    <pc:chgData name="Sergio Moreno Valero" userId="S::smoreno@wmo.int::fe909e20-0383-4074-97b6-0b6b801d219b" providerId="AD" clId="Web-{20A6290F-D6CD-CEDF-C35D-E4659ECEF175}"/>
    <pc:docChg chg="modSld">
      <pc:chgData name="Sergio Moreno Valero" userId="S::smoreno@wmo.int::fe909e20-0383-4074-97b6-0b6b801d219b" providerId="AD" clId="Web-{20A6290F-D6CD-CEDF-C35D-E4659ECEF175}" dt="2024-03-13T15:53:55.502" v="3"/>
      <pc:docMkLst>
        <pc:docMk/>
      </pc:docMkLst>
      <pc:sldChg chg="addSp delSp modSp">
        <pc:chgData name="Sergio Moreno Valero" userId="S::smoreno@wmo.int::fe909e20-0383-4074-97b6-0b6b801d219b" providerId="AD" clId="Web-{20A6290F-D6CD-CEDF-C35D-E4659ECEF175}" dt="2024-03-13T15:53:55.502" v="3"/>
        <pc:sldMkLst>
          <pc:docMk/>
          <pc:sldMk cId="2600864132" sldId="263"/>
        </pc:sldMkLst>
        <pc:spChg chg="add del mod">
          <ac:chgData name="Sergio Moreno Valero" userId="S::smoreno@wmo.int::fe909e20-0383-4074-97b6-0b6b801d219b" providerId="AD" clId="Web-{20A6290F-D6CD-CEDF-C35D-E4659ECEF175}" dt="2024-03-13T15:53:55.502" v="3"/>
          <ac:spMkLst>
            <pc:docMk/>
            <pc:sldMk cId="2600864132" sldId="263"/>
            <ac:spMk id="3" creationId="{08BA1BDB-551B-88F9-A984-2959C6816CD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EC799-4231-2346-88CD-50EB4F7D6D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A7F83-D93D-B848-B8B4-C00862A7B9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10179-53D6-2541-984B-2302772D1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A9576-B9E5-EC45-822F-70872F479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7FFFE-58EC-AD47-BCC4-79F7901ED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16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04409-47BD-B745-9631-8FBF6F0C9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50928A-9CEF-C94B-9E3D-ECF41CE9C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DCF3C-E871-1246-AA8C-C00AA837E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2C893-02D2-3A40-92BD-4F2897741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0ACCC-903D-8849-B627-3B3B1442F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36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9679AA-F95A-6C49-924E-ED19D1BA6F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1B20FD-2E08-4D4E-ABFE-5B18E37C8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732CF-C083-EB49-AADB-8BF4409CC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EBAD8-8AEC-6745-9184-44F30BB2B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D1102-6943-F445-BF9F-18E890F0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20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A14A7-5367-6641-89B3-ED5206D45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EACD7-D93B-FE43-8595-62E80F9C1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CB0E1-F717-8543-8276-E0FF351BF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C43B9-2296-0545-AA12-2E6E33536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8FCBA-5B72-1847-A4B5-B5B6FBAE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64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917ED-B526-3741-9437-CAA67CD3D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0CB9E6-61FE-0E4A-9EA7-A54AAE054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C00FF-8B7B-2849-8F0B-844EBBDCB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0EA24-2FF2-8645-B2F8-2B04E162F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47AD9-32FD-5D40-8739-004AAA5CF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81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CF550-CB93-6440-9E7D-1990C0230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34B28-9891-9C48-BBF7-3FA840B144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8933CE-EA8D-4D49-A832-CFE5A31CF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A8EF8E-143E-4648-850C-FFE87BCDC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3E1F61-4260-9C4D-AB89-CE7BE42C2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40F333-43E3-5847-B0EC-E9AB122D5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89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7806A-B7D2-7140-9436-1143278A7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3E6735-5C95-C54F-8E6D-915607B71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5059F-B372-DB48-B36F-AA1616F3B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46C662-5F07-F443-B63B-58577DB757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1AC9D6-AFA3-A546-BB82-E3D4FE01C9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A8E6B6-73E5-CA41-8BD4-041E50F46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D955FE-D63C-D841-944B-31661EB39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D28364-DF09-0447-BD31-D77CF6314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90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7A369-3332-8449-82FA-53904157D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14008B-3EEF-6E40-9202-C50512A3B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C30F60-22F5-CF4F-8300-0C23FA8D6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26F9C5-71CD-DF4D-87AE-1E5603379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1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0D5756-9533-5947-8AA4-A55E45B54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54A894-2BDD-664C-9734-01944B8EE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938AFC-927D-0E4C-8765-513AA32F5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4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0B2AB-6FB0-3F4B-B296-90A3EB5BD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6C93C-3293-7641-AEA6-C4007B00A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A7650-C748-FB4E-9BA6-288E3E3F41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3EDD49-D3A1-B74F-A8BB-1077D7DCE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82356-7C2E-8A4E-9BC3-2381AEED3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5408F6-B699-7C45-B509-8772F6DF4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01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6179F-7EA1-A64F-AA5A-4307727C6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E14D99-0F9D-1849-B080-00CC58551F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178331-B9EE-984C-BF89-C28E8A1BA6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9ECBAC-97ED-0B47-A77B-78F83C649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CB222-F7B7-A440-BD6A-F188B5160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DD5C41-6ADD-3445-9543-8CBA4F2CC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97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E42707-DAB0-9642-AB96-BCDAFE10A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C5FAD-B53E-A44E-ACCE-FA8671073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C309E-16C9-9949-AF70-5ED1258102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EED87-2C30-6C46-8CD5-5737BBF046EB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5BAAE-3D1C-F24D-97C2-A7BE90B756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00EC8-E292-F447-B047-35F0458B26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37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79">
            <a:extLst>
              <a:ext uri="{FF2B5EF4-FFF2-40B4-BE49-F238E27FC236}">
                <a16:creationId xmlns:a16="http://schemas.microsoft.com/office/drawing/2014/main" id="{C8461C19-E495-4638-9078-AC28B05A0BE5}"/>
              </a:ext>
            </a:extLst>
          </p:cNvPr>
          <p:cNvSpPr/>
          <p:nvPr/>
        </p:nvSpPr>
        <p:spPr>
          <a:xfrm>
            <a:off x="1071904" y="1537659"/>
            <a:ext cx="10048183" cy="471604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t">
            <a:spAutoFit/>
          </a:bodyPr>
          <a:lstStyle/>
          <a:p>
            <a:pPr algn="ctr">
              <a:lnSpc>
                <a:spcPts val="3360"/>
              </a:lnSpc>
              <a:defRPr sz="1800"/>
            </a:pPr>
            <a:r>
              <a:rPr lang="en-CH" sz="4400" b="1" kern="1000" spc="-10" dirty="0">
                <a:solidFill>
                  <a:schemeClr val="bg1"/>
                </a:solidFill>
                <a:latin typeface="Arial"/>
                <a:ea typeface="Verdana"/>
                <a:cs typeface="Arial"/>
                <a:sym typeface="Montserrat-Regular"/>
              </a:rPr>
              <a:t>Item/doc </a:t>
            </a:r>
            <a:r>
              <a:rPr lang="en-US" sz="4400" b="1" kern="1000" spc="-10" dirty="0">
                <a:solidFill>
                  <a:schemeClr val="bg1"/>
                </a:solidFill>
                <a:latin typeface="Arial"/>
                <a:ea typeface="Verdana"/>
                <a:cs typeface="Arial"/>
                <a:sym typeface="Montserrat-Regular"/>
              </a:rPr>
              <a:t>6.2</a:t>
            </a:r>
            <a:r>
              <a:rPr lang="hr-HR" sz="4400" b="1" kern="1000" spc="-10" dirty="0">
                <a:solidFill>
                  <a:schemeClr val="bg1"/>
                </a:solidFill>
                <a:latin typeface="Arial"/>
                <a:ea typeface="Verdana"/>
                <a:cs typeface="Arial"/>
                <a:sym typeface="Montserrat-Regular"/>
              </a:rPr>
              <a:t> – </a:t>
            </a:r>
            <a:r>
              <a:rPr lang="en-US" sz="4400" b="1" kern="1000" spc="-10" dirty="0">
                <a:solidFill>
                  <a:schemeClr val="bg1"/>
                </a:solidFill>
                <a:latin typeface="Arial"/>
                <a:ea typeface="Verdana"/>
                <a:cs typeface="Arial"/>
                <a:sym typeface="Montserrat-Regular"/>
              </a:rPr>
              <a:t>Subsidiary bodies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Shape 79">
            <a:extLst>
              <a:ext uri="{FF2B5EF4-FFF2-40B4-BE49-F238E27FC236}">
                <a16:creationId xmlns:a16="http://schemas.microsoft.com/office/drawing/2014/main" id="{9500F7D2-A954-8761-3527-C158DDFB1106}"/>
              </a:ext>
            </a:extLst>
          </p:cNvPr>
          <p:cNvSpPr/>
          <p:nvPr/>
        </p:nvSpPr>
        <p:spPr>
          <a:xfrm>
            <a:off x="1071905" y="2598003"/>
            <a:ext cx="10048183" cy="2154436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Third Session of the Infrastructure Commission</a:t>
            </a:r>
          </a:p>
          <a:p>
            <a:pPr algn="ctr"/>
            <a:r>
              <a:rPr lang="en-US" sz="2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(INFCOM-3, 15-19 April 2024)</a:t>
            </a:r>
          </a:p>
          <a:p>
            <a:pPr algn="ctr"/>
            <a:endParaRPr lang="hr-HR" sz="2800" b="0" i="0" u="none" strike="noStrike" baseline="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n-CA" sz="28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Elected officers</a:t>
            </a:r>
            <a:endParaRPr lang="hr-HR" sz="2800" b="0" i="0" u="none" strike="noStrike" baseline="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19 April</a:t>
            </a:r>
            <a:r>
              <a:rPr lang="hr-HR" sz="2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2024</a:t>
            </a:r>
            <a:endParaRPr lang="en-US" sz="2800" b="0" i="0" u="none" strike="noStrike" baseline="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218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79">
            <a:extLst>
              <a:ext uri="{FF2B5EF4-FFF2-40B4-BE49-F238E27FC236}">
                <a16:creationId xmlns:a16="http://schemas.microsoft.com/office/drawing/2014/main" id="{A5C1E12B-A08D-2317-629C-6BFBC3F2A2DC}"/>
              </a:ext>
            </a:extLst>
          </p:cNvPr>
          <p:cNvSpPr/>
          <p:nvPr/>
        </p:nvSpPr>
        <p:spPr>
          <a:xfrm>
            <a:off x="1279414" y="644703"/>
            <a:ext cx="9579086" cy="891462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ts val="3360"/>
              </a:lnSpc>
              <a:defRPr sz="1800"/>
            </a:pPr>
            <a:r>
              <a:rPr lang="en-US" sz="4400" b="1" kern="1000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Provisional slate – regional association and gender balance</a:t>
            </a:r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C8074F68-599F-FBAA-4B35-D81250C730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868" y="2075357"/>
            <a:ext cx="5683481" cy="3769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68E3BB61-1D73-BE70-3FDC-7444D2499E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560" y="2090737"/>
            <a:ext cx="4145280" cy="3769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4502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EA28B-339C-72E2-024A-193EBA3D8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319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FR" sz="60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Thank you.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A72FBD4-668B-EB1A-B593-B2BE34336172}"/>
              </a:ext>
            </a:extLst>
          </p:cNvPr>
          <p:cNvSpPr txBox="1"/>
          <p:nvPr/>
        </p:nvSpPr>
        <p:spPr>
          <a:xfrm>
            <a:off x="3824879" y="5950894"/>
            <a:ext cx="4542242" cy="52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>
              <a:lnSpc>
                <a:spcPct val="150000"/>
              </a:lnSpc>
            </a:pPr>
            <a:r>
              <a:rPr lang="en-US" sz="3200" b="0" i="0" u="none" strike="noStrike" baseline="300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wmo.int</a:t>
            </a:r>
          </a:p>
        </p:txBody>
      </p:sp>
    </p:spTree>
    <p:extLst>
      <p:ext uri="{BB962C8B-B14F-4D97-AF65-F5344CB8AC3E}">
        <p14:creationId xmlns:p14="http://schemas.microsoft.com/office/powerpoint/2010/main" val="2600864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14d876b-62cc-43bb-abc1-9d013efad75e">
      <UserInfo>
        <DisplayName>Albert Fischer</DisplayName>
        <AccountId>241945</AccountId>
        <AccountType/>
      </UserInfo>
      <UserInfo>
        <DisplayName>Krunoslav PREMEC</DisplayName>
        <AccountId>55652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FD96979E1E4B409960509F1B29C56C" ma:contentTypeVersion="" ma:contentTypeDescription="Create a new document." ma:contentTypeScope="" ma:versionID="9fa763f22644f3852908b11bd41faa78">
  <xsd:schema xmlns:xsd="http://www.w3.org/2001/XMLSchema" xmlns:xs="http://www.w3.org/2001/XMLSchema" xmlns:p="http://schemas.microsoft.com/office/2006/metadata/properties" xmlns:ns2="f14d876b-62cc-43bb-abc1-9d013efad75e" targetNamespace="http://schemas.microsoft.com/office/2006/metadata/properties" ma:root="true" ma:fieldsID="38de8a32582e476379615190af83d8c3" ns2:_="">
    <xsd:import namespace="f14d876b-62cc-43bb-abc1-9d013efad75e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4d876b-62cc-43bb-abc1-9d013efad75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BA3B44-D623-4C2A-AA23-C7D80C044A73}">
  <ds:schemaRefs>
    <ds:schemaRef ds:uri="http://schemas.microsoft.com/office/2006/metadata/properties"/>
    <ds:schemaRef ds:uri="http://schemas.microsoft.com/office/infopath/2007/PartnerControls"/>
    <ds:schemaRef ds:uri="0238f0ac-9b23-40a1-9bea-3608b3f97744"/>
    <ds:schemaRef ds:uri="9dd362d0-63f2-4e3c-ac06-664d054c738d"/>
    <ds:schemaRef ds:uri="96d886eb-95f6-47f3-bdfb-70dab5061c60"/>
    <ds:schemaRef ds:uri="3c76eea2-c21a-46e1-8f98-cfc2ba460d51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5E565FD8-2DDA-4874-A528-7291DA8AE3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CCCD93-8565-4ED8-A77F-C0D60BE6FBAD}"/>
</file>

<file path=docProps/app.xml><?xml version="1.0" encoding="utf-8"?>
<Properties xmlns="http://schemas.openxmlformats.org/officeDocument/2006/extended-properties" xmlns:vt="http://schemas.openxmlformats.org/officeDocument/2006/docPropsVTypes">
  <TotalTime>4978</TotalTime>
  <Words>39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Thank you.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Klara Josipovic</dc:creator>
  <cp:lastModifiedBy>Isabelle Ruedi</cp:lastModifiedBy>
  <cp:revision>26</cp:revision>
  <dcterms:created xsi:type="dcterms:W3CDTF">2024-01-11T14:19:20Z</dcterms:created>
  <dcterms:modified xsi:type="dcterms:W3CDTF">2024-04-19T08:38:50Z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0x0101002BFD96979E1E4B409960509F1B29C56C</vt:lpwstr>
  </property>
  <property fmtid="{D5CDD505-2E9C-101B-9397-08002B2CF9AE}" pid="3" name="_dlc_DocIdItemGuid">
    <vt:lpwstr>d9410c5b-4b37-4c8f-8899-06403149ffc9</vt:lpwstr>
  </property>
  <property fmtid="{D5CDD505-2E9C-101B-9397-08002B2CF9AE}" pid="4" name="MediaServiceImageTags">
    <vt:lpwstr/>
  </property>
</Properties>
</file>